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28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33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0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95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08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42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382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189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331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8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DDA7-B8DD-4DF8-B986-281CE6F85637}" type="datetimeFigureOut">
              <a:rPr lang="en-GB" smtClean="0"/>
              <a:t>22/10/2015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955995-F42F-4687-99D6-AAF8F9661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62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types of </a:t>
            </a:r>
            <a:r>
              <a:rPr lang="en-GB" dirty="0"/>
              <a:t>p</a:t>
            </a:r>
            <a:r>
              <a:rPr lang="en-GB" dirty="0" smtClean="0"/>
              <a:t>late boundaries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7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95475" y="115888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 u="sng" smtClean="0">
                <a:solidFill>
                  <a:srgbClr val="000000"/>
                </a:solidFill>
                <a:latin typeface="Calibri" panose="020F0502020204030204" pitchFamily="34" charset="0"/>
              </a:rPr>
              <a:t>Constructive Margin</a:t>
            </a:r>
            <a:endParaRPr lang="en-US" altLang="en-US" b="1" u="sng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2531" name="Picture 6" descr="http://geography.parkfieldprimary.com/_/rsrc/1374871057110/hazards/plate-tectonics/oceanicrid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339" y="1268413"/>
            <a:ext cx="8612187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684338" y="328453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en-GB" altLang="en-US" sz="3200" b="1" u="sng" kern="0">
                <a:solidFill>
                  <a:srgbClr val="000000"/>
                </a:solidFill>
                <a:latin typeface="Calibri" panose="020F0502020204030204" pitchFamily="34" charset="0"/>
              </a:rPr>
              <a:t>How is it formed?</a:t>
            </a:r>
            <a:endParaRPr lang="en-US" altLang="en-US" sz="3200" b="1" u="sng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684339" y="3933825"/>
            <a:ext cx="8612187" cy="518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GB" altLang="en-US" sz="2700" kern="0" dirty="0">
                <a:solidFill>
                  <a:srgbClr val="000000"/>
                </a:solidFill>
                <a:latin typeface="Calibri" panose="020F0502020204030204" pitchFamily="34" charset="0"/>
              </a:rPr>
              <a:t>Convection currents cause the plates to move apart</a:t>
            </a:r>
          </a:p>
          <a:p>
            <a:pPr>
              <a:defRPr/>
            </a:pPr>
            <a:r>
              <a:rPr lang="en-GB" altLang="en-US" sz="2700" kern="0" dirty="0">
                <a:solidFill>
                  <a:srgbClr val="000000"/>
                </a:solidFill>
                <a:latin typeface="Calibri" panose="020F0502020204030204" pitchFamily="34" charset="0"/>
              </a:rPr>
              <a:t>As the plates move apart the magma wells up from the mantle to form new basaltic oceanic crust (new plate area is formed)</a:t>
            </a:r>
          </a:p>
          <a:p>
            <a:pPr>
              <a:defRPr/>
            </a:pPr>
            <a:r>
              <a:rPr lang="en-GB" altLang="en-US" sz="2700" kern="0" dirty="0">
                <a:solidFill>
                  <a:srgbClr val="000000"/>
                </a:solidFill>
                <a:latin typeface="Calibri" panose="020F0502020204030204" pitchFamily="34" charset="0"/>
              </a:rPr>
              <a:t>The Earth’s surface area increases due to the formation of new oceanic crust – sea floor spreading</a:t>
            </a:r>
            <a:endParaRPr lang="en-US" altLang="en-US" sz="27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33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922337"/>
          </a:xfrm>
        </p:spPr>
        <p:txBody>
          <a:bodyPr/>
          <a:lstStyle/>
          <a:p>
            <a:pPr eaLnBrk="1" hangingPunct="1"/>
            <a:r>
              <a:rPr lang="en-GB" altLang="en-US" b="1" u="sng" smtClean="0">
                <a:solidFill>
                  <a:srgbClr val="000000"/>
                </a:solidFill>
                <a:latin typeface="Calibri" panose="020F0502020204030204" pitchFamily="34" charset="0"/>
              </a:rPr>
              <a:t>Mid-Atlantic Ridge</a:t>
            </a:r>
            <a:endParaRPr lang="en-US" altLang="en-US" b="1" u="sng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9461" name="Picture 5" descr="rid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1524000"/>
            <a:ext cx="6913563" cy="4160838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063751" y="5876926"/>
            <a:ext cx="83534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  <a:latin typeface="Calibri" panose="020F0502020204030204" pitchFamily="34" charset="0"/>
              </a:rPr>
              <a:t>The Mid-Atlantic Ridge passing through Iceland</a:t>
            </a:r>
            <a:endParaRPr lang="en-US" altLang="en-US" sz="2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2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242888"/>
            <a:ext cx="8229600" cy="1143001"/>
          </a:xfrm>
        </p:spPr>
        <p:txBody>
          <a:bodyPr/>
          <a:lstStyle/>
          <a:p>
            <a:pPr eaLnBrk="1" hangingPunct="1"/>
            <a:r>
              <a:rPr lang="en-GB" altLang="en-US" sz="4000" b="1" u="sng">
                <a:solidFill>
                  <a:srgbClr val="000000"/>
                </a:solidFill>
                <a:latin typeface="Calibri" panose="020F0502020204030204" pitchFamily="34" charset="0"/>
              </a:rPr>
              <a:t>Destructive Margin</a:t>
            </a:r>
            <a:endParaRPr lang="en-US" altLang="en-US" sz="4000" b="1" u="sng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774826" y="3933825"/>
            <a:ext cx="8785225" cy="506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GB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The thicker, denser oceanic plate slides beneath the continental plate (subduction)</a:t>
            </a:r>
          </a:p>
          <a:p>
            <a:pPr>
              <a:defRPr/>
            </a:pPr>
            <a:r>
              <a:rPr lang="en-GB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The oceanic plate melts as it reaches the hot mantle</a:t>
            </a:r>
          </a:p>
          <a:p>
            <a:pPr>
              <a:defRPr/>
            </a:pPr>
            <a:r>
              <a:rPr lang="en-GB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Folding of the continental plate forms mountains</a:t>
            </a:r>
          </a:p>
          <a:p>
            <a:pPr>
              <a:defRPr/>
            </a:pPr>
            <a:r>
              <a:rPr lang="en-GB" altLang="en-US" sz="2600" kern="0" dirty="0">
                <a:solidFill>
                  <a:srgbClr val="000000"/>
                </a:solidFill>
                <a:latin typeface="Calibri" panose="020F0502020204030204" pitchFamily="34" charset="0"/>
              </a:rPr>
              <a:t>As the plates slide past each other, friction stores energy in rocks – energy is released in earthquakes</a:t>
            </a:r>
            <a:endParaRPr lang="en-US" altLang="en-US" sz="26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5128" name="Picture 8" descr="http://geography.parkfieldprimary.com/_/rsrc/1374871992177/hazards/plate-tectonics/subduc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40"/>
          <a:stretch>
            <a:fillRect/>
          </a:stretch>
        </p:blipFill>
        <p:spPr bwMode="auto">
          <a:xfrm>
            <a:off x="2424114" y="690563"/>
            <a:ext cx="7272337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47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u="sng" smtClean="0">
                <a:solidFill>
                  <a:srgbClr val="000000"/>
                </a:solidFill>
                <a:latin typeface="Calibri" panose="020F0502020204030204" pitchFamily="34" charset="0"/>
              </a:rPr>
              <a:t>Collision plate margins</a:t>
            </a:r>
            <a:endParaRPr lang="en-US" altLang="en-US" b="1" u="sng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5603" name="Picture 7" descr="http://geography.parkfieldprimary.com/_/rsrc/1374871072801/hazards/plate-tectonics/foldmountain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1557338"/>
            <a:ext cx="8502650" cy="295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851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altLang="en-US" b="1" u="sng" smtClean="0">
                <a:solidFill>
                  <a:srgbClr val="000000"/>
                </a:solidFill>
                <a:latin typeface="Calibri" panose="020F0502020204030204" pitchFamily="34" charset="0"/>
              </a:rPr>
              <a:t>The Alps and the Himalayas</a:t>
            </a:r>
            <a:endParaRPr lang="en-US" altLang="en-US" b="1" u="sng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6627" name="Picture 5" descr="015%20Top%20of%20the%20Al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268413"/>
            <a:ext cx="4248150" cy="282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383339" y="1484313"/>
            <a:ext cx="17986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  <a:latin typeface="Calibri" panose="020F0502020204030204" pitchFamily="34" charset="0"/>
              </a:rPr>
              <a:t>The Alps</a:t>
            </a:r>
            <a:endParaRPr lang="en-US" altLang="en-US" sz="2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6629" name="Picture 8" descr="Nepal-Himalay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3789363"/>
            <a:ext cx="4130675" cy="275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495550" y="5229226"/>
            <a:ext cx="2952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  <a:latin typeface="Calibri" panose="020F0502020204030204" pitchFamily="34" charset="0"/>
              </a:rPr>
              <a:t>The Himalayas</a:t>
            </a:r>
            <a:endParaRPr lang="en-US" altLang="en-US" sz="2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6631" name="Line 10"/>
          <p:cNvSpPr>
            <a:spLocks noChangeShapeType="1"/>
          </p:cNvSpPr>
          <p:nvPr/>
        </p:nvSpPr>
        <p:spPr bwMode="auto">
          <a:xfrm flipV="1">
            <a:off x="5375275" y="5157789"/>
            <a:ext cx="2160588" cy="3587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2" name="Line 11"/>
          <p:cNvSpPr>
            <a:spLocks noChangeShapeType="1"/>
          </p:cNvSpPr>
          <p:nvPr/>
        </p:nvSpPr>
        <p:spPr bwMode="auto">
          <a:xfrm flipH="1">
            <a:off x="5735639" y="1989139"/>
            <a:ext cx="1152525" cy="9350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24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25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25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4" grpId="0"/>
      <p:bldP spid="225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-171450"/>
            <a:ext cx="8229600" cy="922338"/>
          </a:xfrm>
        </p:spPr>
        <p:txBody>
          <a:bodyPr/>
          <a:lstStyle/>
          <a:p>
            <a:pPr eaLnBrk="1" hangingPunct="1"/>
            <a:r>
              <a:rPr lang="en-GB" altLang="en-US" b="1" u="sng" smtClean="0">
                <a:solidFill>
                  <a:srgbClr val="000000"/>
                </a:solidFill>
                <a:latin typeface="Calibri" panose="020F0502020204030204" pitchFamily="34" charset="0"/>
              </a:rPr>
              <a:t>Conservative Margins</a:t>
            </a:r>
            <a:endParaRPr lang="en-US" altLang="en-US" b="1" u="sng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7651" name="Picture 7" descr="http://geography.parkfieldprimary.com/_/rsrc/1374872288815/hazards/plate-tectonics/conservati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1196975"/>
            <a:ext cx="4392612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847851" y="3616325"/>
            <a:ext cx="8640763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GB" altLang="en-US" sz="2700" kern="0">
                <a:solidFill>
                  <a:srgbClr val="000000"/>
                </a:solidFill>
                <a:latin typeface="Calibri" panose="020F0502020204030204" pitchFamily="34" charset="0"/>
              </a:rPr>
              <a:t>As the plates slide horizontally past each other pressure builds up in the rocks either side of the fault</a:t>
            </a:r>
          </a:p>
          <a:p>
            <a:pPr>
              <a:defRPr/>
            </a:pPr>
            <a:r>
              <a:rPr lang="en-GB" altLang="en-US" sz="2700" kern="0">
                <a:solidFill>
                  <a:srgbClr val="000000"/>
                </a:solidFill>
                <a:latin typeface="Calibri" panose="020F0502020204030204" pitchFamily="34" charset="0"/>
              </a:rPr>
              <a:t>Fault surface often rough – friction creates large strains along the faults</a:t>
            </a:r>
          </a:p>
          <a:p>
            <a:pPr>
              <a:defRPr/>
            </a:pPr>
            <a:r>
              <a:rPr lang="en-GB" altLang="en-US" sz="2700" kern="0">
                <a:solidFill>
                  <a:srgbClr val="000000"/>
                </a:solidFill>
                <a:latin typeface="Calibri" panose="020F0502020204030204" pitchFamily="34" charset="0"/>
              </a:rPr>
              <a:t>An earthquake happens when the built up pressure and energy are released in a sudden, jerky movement</a:t>
            </a:r>
            <a:endParaRPr lang="en-US" altLang="en-US" sz="2700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05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185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types of plate boundaries</vt:lpstr>
      <vt:lpstr>Constructive Margin</vt:lpstr>
      <vt:lpstr>Mid-Atlantic Ridge</vt:lpstr>
      <vt:lpstr>Destructive Margin</vt:lpstr>
      <vt:lpstr>Collision plate margins</vt:lpstr>
      <vt:lpstr>The Alps and the Himalayas</vt:lpstr>
      <vt:lpstr>Conservative Margins</vt:lpstr>
    </vt:vector>
  </TitlesOfParts>
  <Company>Sir Thomasfremantle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types of plate boundaries</dc:title>
  <dc:creator>Mat Payne</dc:creator>
  <cp:lastModifiedBy>Mat Payne</cp:lastModifiedBy>
  <cp:revision>2</cp:revision>
  <dcterms:created xsi:type="dcterms:W3CDTF">2015-10-22T15:19:01Z</dcterms:created>
  <dcterms:modified xsi:type="dcterms:W3CDTF">2015-10-22T15:51:01Z</dcterms:modified>
</cp:coreProperties>
</file>